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9" r:id="rId4"/>
    <p:sldId id="262" r:id="rId5"/>
    <p:sldId id="2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6888CD-4C69-449F-85E8-73EF1251B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09F1C0F-B14B-4251-8687-643D45424E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C1D6715-7C89-4C79-9B3D-EAD3AB67F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255D8-2485-4301-940A-29555E74C941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58AE328-EBB0-4B6A-8519-25D92A34A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1CDB2D3-98B9-4F43-9C16-551C0A4A8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08F4-4B51-4939-9F6A-D0D02ED5C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66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17F78B-A1E6-454A-982A-BAE94FFD9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2A6CECE-FB87-442E-9C50-D11F61EAA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B09781-F422-4D13-B88C-22FAF7919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255D8-2485-4301-940A-29555E74C941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EA731B0-14F0-40E6-A5CB-34FEC9CF3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89FD01E-4F27-448F-8890-E5813BDFF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08F4-4B51-4939-9F6A-D0D02ED5C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62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518AA76-6A55-4175-A6B7-8296E42F3A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DF613F7-9762-47EF-A6FC-513AB3C433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F88EEAE-A117-41BB-A467-675EEB870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255D8-2485-4301-940A-29555E74C941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D323991-0AFF-43D7-9056-B426635C6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C9A96B1-AEF7-4667-BF22-6011DDB3E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08F4-4B51-4939-9F6A-D0D02ED5C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26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BD68AE-148A-44C9-A977-11A768DE6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C769DE7-DE6D-4DD3-A39D-4DB6D8AD7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9604ECD-C24E-4410-A813-037BEAA22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255D8-2485-4301-940A-29555E74C941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1045259-50DE-4BB8-ABED-0A84914DB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449EE0E-9720-4549-98DF-A9428517D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08F4-4B51-4939-9F6A-D0D02ED5C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14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C2BB51-C95B-401D-91C0-889EF7573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347359F-AB03-4609-8E60-40BC6226B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E3EF0B-EFE2-4B24-9522-EC1DA7791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255D8-2485-4301-940A-29555E74C941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A7C92A3-6362-4931-BC5E-37F559550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97154A-9A1F-43AC-9593-3DEF01F29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08F4-4B51-4939-9F6A-D0D02ED5C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9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AAD77D-7A31-446A-BD46-D3E73A01A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B10EE6-403F-41A7-84D2-AFD0A50C2D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5E9B99C-B881-41BB-B5D2-1C9035C7E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5099523-0124-45B0-A49E-69D322444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255D8-2485-4301-940A-29555E74C941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77303F3-81FB-466E-A7A1-37FACE7BC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EBBF812-A532-4233-B613-D92472366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08F4-4B51-4939-9F6A-D0D02ED5C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81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76D620-9560-4E9F-93A9-E63AD2A39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122C85D-276C-4B67-8B7B-A4D7FA393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77423B9-E5FE-4876-AD07-E0F5D62FAD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28D3C98-11A6-411E-8E23-0A0527AD74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02B368A-4072-45A0-8598-610E677D2A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4638A25-E620-47FE-A254-EC8D0C638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255D8-2485-4301-940A-29555E74C941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E1B8C7D-692E-48DC-AD7F-21786C277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BBC2EF3-9725-4F7B-84BC-85A8A454A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08F4-4B51-4939-9F6A-D0D02ED5C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81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5CB80A-A89A-4125-AD03-4BBC484DC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52C59AB-00A0-45E3-9859-DFCDC9B24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255D8-2485-4301-940A-29555E74C941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1E11CAA-E7F6-46DF-9D3E-D8EFB9E19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740EF6-EDEA-4A38-9346-A109CDB7B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08F4-4B51-4939-9F6A-D0D02ED5C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463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7FE4331-C3CC-4F82-A553-A8CD3A574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255D8-2485-4301-940A-29555E74C941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5F097B2-165D-413A-B4BB-9F69DAB16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F3CDCA4-3E84-4AC9-BF63-4488FEE02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08F4-4B51-4939-9F6A-D0D02ED5C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68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6C81B0-7325-410D-96B1-8D171AF79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DAA0025-12F1-4967-BCC1-84869B08F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564C047-F85C-4201-9BA6-57579118E2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24FC15D-6C60-4E6D-83F2-E49AC29DD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255D8-2485-4301-940A-29555E74C941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6345488-AF9D-4909-BA30-F4AD21EF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82F7CEB-3230-4C97-AB48-1E0511FCB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08F4-4B51-4939-9F6A-D0D02ED5C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0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D19379-68A7-4381-9C87-9482037E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0238C39-2C19-47F6-A9F6-4466148C35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5347899-CAD8-42B2-BB9A-526927AFF4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F2E7D4A-9200-4603-A578-D01BBA2AD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255D8-2485-4301-940A-29555E74C941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B3F0766-F6B5-4ED1-A3ED-870DCFCD8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B6830D0-FF54-4C97-BEC8-0680157A9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08F4-4B51-4939-9F6A-D0D02ED5C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83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29C3642-FBD0-45BF-84FE-047569FFE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6C2AD76-EA30-4ECD-A8CA-404720C99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5AE5CC0-34D9-4570-A740-77210ABC6F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255D8-2485-4301-940A-29555E74C941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391148E-5A45-4086-BFB8-5DED7B6696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DCAA800-8B4F-40A7-9E14-65D920793C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C08F4-4B51-4939-9F6A-D0D02ED5C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04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624CB5A4-CA5C-486B-A804-94D9D16B7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2" descr="GetAttachment[1]">
            <a:extLst>
              <a:ext uri="{FF2B5EF4-FFF2-40B4-BE49-F238E27FC236}">
                <a16:creationId xmlns:a16="http://schemas.microsoft.com/office/drawing/2014/main" id="{E046D932-C70D-4665-AC8D-21CF84BFD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15" y="298580"/>
            <a:ext cx="923731" cy="97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C2A74F8-08C3-4A39-A286-D8EB1B6F2719}"/>
              </a:ext>
            </a:extLst>
          </p:cNvPr>
          <p:cNvSpPr/>
          <p:nvPr/>
        </p:nvSpPr>
        <p:spPr>
          <a:xfrm>
            <a:off x="3710473" y="410592"/>
            <a:ext cx="6096000" cy="31624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World Technology CO, LTD</a:t>
            </a:r>
          </a:p>
          <a:p>
            <a:pPr algn="ctr"/>
            <a:r>
              <a:rPr lang="en-US" sz="105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Tel: 0827-22-5740 0900-1700 M-F</a:t>
            </a:r>
          </a:p>
          <a:p>
            <a:pPr algn="ctr"/>
            <a:r>
              <a:rPr lang="en-US" sz="105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Fax: 0827-22-5750</a:t>
            </a:r>
          </a:p>
          <a:p>
            <a:pPr algn="ctr"/>
            <a:r>
              <a:rPr lang="en-US" sz="105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Cell: 090 8245-6860</a:t>
            </a:r>
          </a:p>
          <a:p>
            <a:pPr algn="ctr"/>
            <a:r>
              <a:rPr lang="en-US" sz="1600" b="1" u="sng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Logistics</a:t>
            </a:r>
          </a:p>
          <a:p>
            <a:pPr algn="ctr"/>
            <a:endParaRPr lang="en-US" sz="1600" b="1" u="sng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Date:</a:t>
            </a:r>
          </a:p>
          <a:p>
            <a:r>
              <a:rPr lang="en-US" sz="16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Time:</a:t>
            </a:r>
          </a:p>
          <a:p>
            <a:r>
              <a:rPr lang="en-US" sz="16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Location:</a:t>
            </a:r>
          </a:p>
          <a:p>
            <a:r>
              <a:rPr lang="en-US" sz="16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World Tech Contact: David</a:t>
            </a:r>
          </a:p>
          <a:p>
            <a:r>
              <a:rPr lang="en-US" sz="16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World Tech Contact Tel: 09017280896</a:t>
            </a:r>
          </a:p>
          <a:p>
            <a:endParaRPr lang="en-US" sz="16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Total Weight: 536 KG</a:t>
            </a:r>
          </a:p>
        </p:txBody>
      </p:sp>
    </p:spTree>
    <p:extLst>
      <p:ext uri="{BB962C8B-B14F-4D97-AF65-F5344CB8AC3E}">
        <p14:creationId xmlns:p14="http://schemas.microsoft.com/office/powerpoint/2010/main" val="3337702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24">
            <a:extLst>
              <a:ext uri="{FF2B5EF4-FFF2-40B4-BE49-F238E27FC236}">
                <a16:creationId xmlns:a16="http://schemas.microsoft.com/office/drawing/2014/main" id="{5286C82B-D3D4-4666-9218-686A9748E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2638" y="223934"/>
            <a:ext cx="2845837" cy="2397967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D2205D8E-A564-435E-8FDF-E1D825E02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44440" y="324241"/>
            <a:ext cx="2845840" cy="2197359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896B8232-CB00-4F15-9ED6-4DE93750A2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54287" y="446509"/>
            <a:ext cx="2845838" cy="1952820"/>
          </a:xfrm>
          <a:prstGeom prst="rect">
            <a:avLst/>
          </a:prstGeom>
        </p:spPr>
      </p:pic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CC656DB5-F42D-40E2-9904-56A19F051C47}"/>
              </a:ext>
            </a:extLst>
          </p:cNvPr>
          <p:cNvSpPr/>
          <p:nvPr/>
        </p:nvSpPr>
        <p:spPr>
          <a:xfrm>
            <a:off x="121298" y="3095538"/>
            <a:ext cx="15565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Height: 47 cm</a:t>
            </a:r>
          </a:p>
          <a:p>
            <a:r>
              <a:rPr lang="en-US" sz="11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Width: 52 cm</a:t>
            </a:r>
          </a:p>
          <a:p>
            <a:r>
              <a:rPr lang="en-US" sz="11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Length:47 cm</a:t>
            </a:r>
          </a:p>
          <a:p>
            <a:r>
              <a:rPr lang="en-US" sz="11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Weight: 30 kg</a:t>
            </a:r>
          </a:p>
          <a:p>
            <a:r>
              <a:rPr lang="en-US" sz="11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Pieces: 6</a:t>
            </a:r>
          </a:p>
          <a:p>
            <a:r>
              <a:rPr lang="en-US" sz="11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Remarks:</a:t>
            </a:r>
            <a:endParaRPr lang="en-US" sz="1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/>
            <a:endParaRPr lang="en-US" sz="1600" b="1" u="sng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endParaRPr lang="en-US" sz="1600" dirty="0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08B8CCDD-6770-4A75-B533-A10AC98EB364}"/>
              </a:ext>
            </a:extLst>
          </p:cNvPr>
          <p:cNvSpPr/>
          <p:nvPr/>
        </p:nvSpPr>
        <p:spPr>
          <a:xfrm>
            <a:off x="4484525" y="3095538"/>
            <a:ext cx="1556500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Height: 94 cm</a:t>
            </a:r>
          </a:p>
          <a:p>
            <a:r>
              <a:rPr lang="en-US" sz="11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Width: 61 cm</a:t>
            </a:r>
          </a:p>
          <a:p>
            <a:r>
              <a:rPr lang="en-US" sz="11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Length: 61 cm</a:t>
            </a:r>
          </a:p>
          <a:p>
            <a:r>
              <a:rPr lang="en-US" sz="11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Weight: </a:t>
            </a:r>
            <a:r>
              <a:rPr lang="en-US" sz="11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70.5</a:t>
            </a:r>
            <a:r>
              <a:rPr lang="en-US" sz="11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kg</a:t>
            </a:r>
          </a:p>
          <a:p>
            <a:r>
              <a:rPr lang="en-US" sz="11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Pieces:</a:t>
            </a:r>
          </a:p>
          <a:p>
            <a:r>
              <a:rPr lang="en-US" sz="11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Remarks: </a:t>
            </a:r>
            <a:r>
              <a:rPr lang="en-US" sz="11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NEED COMPUTER</a:t>
            </a:r>
            <a:endParaRPr lang="en-US" sz="1100" b="1" dirty="0">
              <a:solidFill>
                <a:srgbClr val="FF0000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/>
            <a:endParaRPr lang="en-US" sz="1600" b="1" u="sng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endParaRPr lang="en-US" sz="1600" dirty="0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BF424EA1-7E0C-4DE3-855D-D4FDE6581CCA}"/>
              </a:ext>
            </a:extLst>
          </p:cNvPr>
          <p:cNvSpPr/>
          <p:nvPr/>
        </p:nvSpPr>
        <p:spPr>
          <a:xfrm>
            <a:off x="8700796" y="3095538"/>
            <a:ext cx="15565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Height: 47 cm</a:t>
            </a:r>
          </a:p>
          <a:p>
            <a:r>
              <a:rPr lang="en-US" sz="11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Width: 48 cm</a:t>
            </a:r>
          </a:p>
          <a:p>
            <a:r>
              <a:rPr lang="en-US" sz="11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Length: 40 cm</a:t>
            </a:r>
          </a:p>
          <a:p>
            <a:r>
              <a:rPr lang="en-US" sz="11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Weight:10 kg</a:t>
            </a:r>
          </a:p>
          <a:p>
            <a:r>
              <a:rPr lang="en-US" sz="11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Pieces:5</a:t>
            </a:r>
          </a:p>
          <a:p>
            <a:r>
              <a:rPr lang="en-US" sz="11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Remarks:</a:t>
            </a:r>
            <a:endParaRPr lang="en-US" sz="1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/>
            <a:endParaRPr lang="en-US" sz="1600" b="1" u="sng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endParaRPr lang="en-US" sz="1600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5DA3A26-D1F7-4C51-B96A-2F3FE1E7BECD}"/>
              </a:ext>
            </a:extLst>
          </p:cNvPr>
          <p:cNvSpPr/>
          <p:nvPr/>
        </p:nvSpPr>
        <p:spPr>
          <a:xfrm>
            <a:off x="5755687" y="1539529"/>
            <a:ext cx="2853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endParaRPr lang="en-US" sz="2400" b="1" u="sng" dirty="0">
              <a:solidFill>
                <a:srgbClr val="FF0000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/>
            <a:endParaRPr lang="en-US" sz="1600" b="1" u="sng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11942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06C4E12-00C3-4D23-B559-32DFADAEF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5730" y="448948"/>
            <a:ext cx="3254932" cy="235703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21FAC1B-7A22-4CDE-9852-FD12BE4E59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73175" y="490830"/>
            <a:ext cx="3429001" cy="244734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F9CB35A-6AF9-4B35-9F9B-5078EA762E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99083" y="428625"/>
            <a:ext cx="3429001" cy="2571751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FF06EB3-7A30-410B-AC5D-DF2674A86EAB}"/>
              </a:ext>
            </a:extLst>
          </p:cNvPr>
          <p:cNvSpPr/>
          <p:nvPr/>
        </p:nvSpPr>
        <p:spPr>
          <a:xfrm>
            <a:off x="193219" y="3429000"/>
            <a:ext cx="1556500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Height: 86.36 cm</a:t>
            </a:r>
          </a:p>
          <a:p>
            <a:r>
              <a:rPr lang="en-US" sz="11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Width: 60.96 cm</a:t>
            </a:r>
          </a:p>
          <a:p>
            <a:r>
              <a:rPr lang="en-US" sz="11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Length: 55.88 cm</a:t>
            </a:r>
          </a:p>
          <a:p>
            <a:r>
              <a:rPr lang="en-US" sz="11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Weight:  </a:t>
            </a:r>
            <a:r>
              <a:rPr lang="en-US" sz="11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94.5</a:t>
            </a:r>
            <a:r>
              <a:rPr lang="en-US" sz="11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kg</a:t>
            </a:r>
          </a:p>
          <a:p>
            <a:r>
              <a:rPr lang="en-US" sz="11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Pieces:3.  </a:t>
            </a:r>
          </a:p>
          <a:p>
            <a:r>
              <a:rPr lang="en-US" sz="11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Remarks: </a:t>
            </a:r>
            <a:r>
              <a:rPr lang="en-US" sz="11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NEED COMPUTER</a:t>
            </a:r>
            <a:endParaRPr lang="en-US" sz="1100" dirty="0">
              <a:solidFill>
                <a:srgbClr val="FF0000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/>
            <a:endParaRPr lang="en-US" sz="1600" b="1" u="sng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endParaRPr lang="en-US" sz="1600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C42044A-C8CD-4B8C-A6AA-EA9797EA45B5}"/>
              </a:ext>
            </a:extLst>
          </p:cNvPr>
          <p:cNvSpPr/>
          <p:nvPr/>
        </p:nvSpPr>
        <p:spPr>
          <a:xfrm>
            <a:off x="4364005" y="3573710"/>
            <a:ext cx="15565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Height: 12 cm</a:t>
            </a:r>
          </a:p>
          <a:p>
            <a:r>
              <a:rPr lang="en-US" sz="11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Width: 40 cm</a:t>
            </a:r>
          </a:p>
          <a:p>
            <a:r>
              <a:rPr lang="en-US" sz="11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Length:50 cm</a:t>
            </a:r>
          </a:p>
          <a:p>
            <a:r>
              <a:rPr lang="en-US" sz="11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Weight: 2 kg</a:t>
            </a:r>
          </a:p>
          <a:p>
            <a:r>
              <a:rPr lang="en-US" sz="11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Pieces:1</a:t>
            </a:r>
          </a:p>
          <a:p>
            <a:r>
              <a:rPr lang="en-US" sz="11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Remarks: Cord</a:t>
            </a:r>
            <a:endParaRPr lang="en-US" sz="1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/>
            <a:endParaRPr lang="en-US" sz="1600" b="1" u="sng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endParaRPr lang="en-US" sz="1600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259A6B2-7C21-47E5-A5CB-31A02E77F045}"/>
              </a:ext>
            </a:extLst>
          </p:cNvPr>
          <p:cNvSpPr/>
          <p:nvPr/>
        </p:nvSpPr>
        <p:spPr>
          <a:xfrm>
            <a:off x="8605181" y="3573710"/>
            <a:ext cx="15565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Height:20 cm</a:t>
            </a:r>
          </a:p>
          <a:p>
            <a:r>
              <a:rPr lang="en-US" sz="11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Width: 15 cm</a:t>
            </a:r>
          </a:p>
          <a:p>
            <a:r>
              <a:rPr lang="en-US" sz="11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Length: 15 cm</a:t>
            </a:r>
          </a:p>
          <a:p>
            <a:r>
              <a:rPr lang="en-US" sz="11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Weight: 2 kg</a:t>
            </a:r>
          </a:p>
          <a:p>
            <a:r>
              <a:rPr lang="en-US" sz="11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Pieces: 1</a:t>
            </a:r>
          </a:p>
          <a:p>
            <a:r>
              <a:rPr lang="en-US" sz="11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Remarks: None.</a:t>
            </a:r>
            <a:endParaRPr lang="en-US" sz="1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/>
            <a:endParaRPr lang="en-US" sz="1600" b="1" u="sng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endParaRPr lang="en-US" sz="1600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95ECAD0-FD9C-4866-8785-84785E955D0B}"/>
              </a:ext>
            </a:extLst>
          </p:cNvPr>
          <p:cNvSpPr/>
          <p:nvPr/>
        </p:nvSpPr>
        <p:spPr>
          <a:xfrm>
            <a:off x="2049647" y="1627464"/>
            <a:ext cx="28533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B</a:t>
            </a:r>
            <a:endParaRPr lang="en-US" b="1" u="sng" dirty="0">
              <a:solidFill>
                <a:srgbClr val="FF0000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/>
            <a:endParaRPr lang="en-US" sz="1600" b="1" u="sng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16932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9091FBD-3E0C-4A55-BAE0-97D1A8D0E7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2940" y="490829"/>
            <a:ext cx="3428999" cy="244734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0A7C9C6-79FD-4555-B677-9D799EA0D4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0652" y="428623"/>
            <a:ext cx="3429000" cy="257175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E74FEB6-8D17-41AC-A2A5-4A00DE761B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37594" y="574805"/>
            <a:ext cx="3429001" cy="2279391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C196D4B-2CCC-4BFD-8BEC-949456A2B401}"/>
              </a:ext>
            </a:extLst>
          </p:cNvPr>
          <p:cNvSpPr/>
          <p:nvPr/>
        </p:nvSpPr>
        <p:spPr>
          <a:xfrm>
            <a:off x="532359" y="3598877"/>
            <a:ext cx="15565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Height:100cm</a:t>
            </a:r>
          </a:p>
          <a:p>
            <a:r>
              <a:rPr lang="en-US" sz="11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Width: 70 cm</a:t>
            </a:r>
          </a:p>
          <a:p>
            <a:r>
              <a:rPr lang="en-US" sz="11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Length:60 cm</a:t>
            </a:r>
          </a:p>
          <a:p>
            <a:r>
              <a:rPr lang="en-US" sz="11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Weight:50 kg</a:t>
            </a:r>
          </a:p>
          <a:p>
            <a:r>
              <a:rPr lang="en-US" sz="11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Pieces: 6</a:t>
            </a:r>
          </a:p>
          <a:p>
            <a:r>
              <a:rPr lang="en-US" sz="11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Remarks: None</a:t>
            </a:r>
            <a:endParaRPr lang="en-US" sz="1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/>
            <a:endParaRPr lang="en-US" sz="1600" b="1" u="sng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endParaRPr lang="en-US" sz="1600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22015B1-3FFE-41D6-A08B-E68EA51A4475}"/>
              </a:ext>
            </a:extLst>
          </p:cNvPr>
          <p:cNvSpPr/>
          <p:nvPr/>
        </p:nvSpPr>
        <p:spPr>
          <a:xfrm>
            <a:off x="4539500" y="3598877"/>
            <a:ext cx="15565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Height:89 cm</a:t>
            </a:r>
          </a:p>
          <a:p>
            <a:r>
              <a:rPr lang="en-US" sz="11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Width:100 cm</a:t>
            </a:r>
          </a:p>
          <a:p>
            <a:r>
              <a:rPr lang="en-US" sz="11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Length:57 cm</a:t>
            </a:r>
          </a:p>
          <a:p>
            <a:r>
              <a:rPr lang="en-US" sz="11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Weight: 60 kg</a:t>
            </a:r>
          </a:p>
          <a:p>
            <a:r>
              <a:rPr lang="en-US" sz="11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Pieces: 11</a:t>
            </a:r>
          </a:p>
          <a:p>
            <a:r>
              <a:rPr lang="en-US" sz="1100" kern="100" dirty="0" err="1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Remarks:None</a:t>
            </a:r>
            <a:endParaRPr lang="en-US" sz="1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/>
            <a:endParaRPr lang="en-US" sz="1600" b="1" u="sng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endParaRPr lang="en-US" sz="1600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266359A-C9EC-4003-9020-1E988F371721}"/>
              </a:ext>
            </a:extLst>
          </p:cNvPr>
          <p:cNvSpPr/>
          <p:nvPr/>
        </p:nvSpPr>
        <p:spPr>
          <a:xfrm>
            <a:off x="9012399" y="3598877"/>
            <a:ext cx="15565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Height:80 cm</a:t>
            </a:r>
          </a:p>
          <a:p>
            <a:r>
              <a:rPr lang="en-US" sz="11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Width: 100 cm</a:t>
            </a:r>
          </a:p>
          <a:p>
            <a:r>
              <a:rPr lang="en-US" sz="11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Length: 100 cm</a:t>
            </a:r>
          </a:p>
          <a:p>
            <a:r>
              <a:rPr lang="en-US" sz="11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Weight:20 kg</a:t>
            </a:r>
          </a:p>
          <a:p>
            <a:r>
              <a:rPr lang="en-US" sz="11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Pieces:2</a:t>
            </a:r>
          </a:p>
          <a:p>
            <a:r>
              <a:rPr lang="en-US" sz="1100" kern="100" dirty="0" err="1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Remarks:None</a:t>
            </a:r>
            <a:endParaRPr lang="en-US" sz="1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/>
            <a:endParaRPr lang="en-US" sz="1600" b="1" u="sng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endParaRPr lang="en-US" sz="1600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7C32A27-5D2D-4F25-9077-0E71F295F631}"/>
              </a:ext>
            </a:extLst>
          </p:cNvPr>
          <p:cNvSpPr/>
          <p:nvPr/>
        </p:nvSpPr>
        <p:spPr>
          <a:xfrm>
            <a:off x="603768" y="0"/>
            <a:ext cx="1426368" cy="25166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81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2314486-2025-4877-B29A-26D7EA4F5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46914" y="556810"/>
            <a:ext cx="3984691" cy="2988518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89FB1D9-24F0-4900-B80B-AE49A06550FD}"/>
              </a:ext>
            </a:extLst>
          </p:cNvPr>
          <p:cNvSpPr/>
          <p:nvPr/>
        </p:nvSpPr>
        <p:spPr>
          <a:xfrm>
            <a:off x="251172" y="4219663"/>
            <a:ext cx="15565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Height: 38 </a:t>
            </a:r>
            <a:r>
              <a:rPr lang="en-US" sz="1100" kern="100" dirty="0" err="1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cn</a:t>
            </a:r>
            <a:endParaRPr lang="en-US" sz="11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r>
              <a:rPr lang="en-US" sz="11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Width: 40 cm</a:t>
            </a:r>
          </a:p>
          <a:p>
            <a:r>
              <a:rPr lang="en-US" sz="11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Length: 24 cm</a:t>
            </a:r>
          </a:p>
          <a:p>
            <a:r>
              <a:rPr lang="en-US" sz="11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Weight: 15 kg</a:t>
            </a:r>
          </a:p>
          <a:p>
            <a:r>
              <a:rPr lang="en-US" sz="11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Pieces: 2 or 3</a:t>
            </a:r>
          </a:p>
          <a:p>
            <a:r>
              <a:rPr lang="en-US" sz="11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Remarks:</a:t>
            </a:r>
            <a:endParaRPr lang="en-US" sz="1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/>
            <a:endParaRPr lang="en-US" sz="1600" b="1" u="sng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09893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263</Words>
  <Application>Microsoft Office PowerPoint</Application>
  <PresentationFormat>ワイド画面</PresentationFormat>
  <Paragraphs>75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Century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user</cp:lastModifiedBy>
  <cp:revision>12</cp:revision>
  <dcterms:created xsi:type="dcterms:W3CDTF">2019-04-04T09:27:15Z</dcterms:created>
  <dcterms:modified xsi:type="dcterms:W3CDTF">2019-05-17T08:37:57Z</dcterms:modified>
</cp:coreProperties>
</file>